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08FB6-F471-47AD-017D-AF14E053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59BC09-C67D-016C-66DD-31645331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A74-F957-43A2-B012-95B4A1F524CD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E49083-8735-6FEC-371C-E50B098F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710498-428D-F035-4720-74990289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2331-20E7-4901-81F6-3BBD623761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81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3D3B9D-F6AD-C945-C7C3-AFF1719D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7E93E3-9055-B0B6-CDA1-4739D5407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F700E3-2021-7ADA-65FA-8A7BCAF7F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FA74-F957-43A2-B012-95B4A1F524CD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92A8CE-4DFC-F2D5-9271-7EA25D142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C829FA-3374-98FE-1BF3-5FD4DCF73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2331-20E7-4901-81F6-3BBD623761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9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8BA98B-0905-07DC-22BB-881F1CCD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9908D6-9833-C878-B00E-37ED99AAA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63AB01-5E73-1F4F-2EF0-6FA7BCFD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4BEBDD-FD97-2D8A-76D0-8031637BC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89117E-2691-5FAC-AF82-3CA0A36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46FE12-2EA2-0B77-8E20-926FC8692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3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FDECC7-DC12-55FD-D117-CFEFE095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E918EF-F115-0E59-34D1-B22D137B9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92852D-6832-7601-E92D-3064AEDA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34CA89-C161-C3A1-AB2C-4D2D8B207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3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C3194B-5F92-4A13-B49E-A7991A35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3701F0-6C2F-B6F5-B97A-CC5CCB4A4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7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D2F7B1-4EC1-52B7-A1A1-D46FA25E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DDC88E-8C00-FCDB-7115-6A1EBD6C3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1C231E-3610-6104-17FE-9AA67435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0CB336-602F-DA02-A222-E30A07801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B437F6-4FFF-221A-BBB7-FAE35479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3C3874-FADD-36AC-FB0B-9F49CF955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869DF0-80B5-5AE3-37C1-372056B4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8727AD-E7E3-2DAE-8F5C-4955C45C3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20CCC8-228A-A160-3241-B81E4A37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E49838-94F4-7981-2671-D97AAF937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8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834F64-6233-6158-4208-AF818443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BBE352-5C0B-0613-B4F3-77A4FB21F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708DEF-837A-DA49-8961-C1E34580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F131A0-D1AB-0C65-8973-A87AFA506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00F4AC-2CE0-F117-D9E4-41E9A37B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31D01C-0114-6E88-E22C-C68062478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AC0227-FB52-4745-6693-58668D60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D95C7E-C644-B2DD-FCD0-D17C52227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21ABFE-9811-6252-B309-02A05D6F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98687F-E8AA-8D21-39FA-D057A5618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83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2024-05-21T10:23:05Z</dcterms:created>
  <dcterms:modified xsi:type="dcterms:W3CDTF">2024-05-21T10:23:05Z</dcterms:modified>
</cp:coreProperties>
</file>